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82" y="-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1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1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1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5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9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5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7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9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59F3-1DCE-4174-B0F7-6DA000B9908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FF55-31A1-4899-8F7B-5E9B1A87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EDDE57-B961-4D8C-9E4A-9E6EB8061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CACEDB-BE66-4BB3-B422-FAB86EB2B7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8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9300" y="420579"/>
            <a:ext cx="4667955" cy="5263941"/>
            <a:chOff x="0" y="164147"/>
            <a:chExt cx="6956607" cy="90170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29" t="10270" r="31697"/>
            <a:stretch/>
          </p:blipFill>
          <p:spPr>
            <a:xfrm>
              <a:off x="1724724" y="4807263"/>
              <a:ext cx="1565396" cy="413102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74" t="9438" r="37121" b="336"/>
            <a:stretch/>
          </p:blipFill>
          <p:spPr>
            <a:xfrm>
              <a:off x="3279150" y="4807263"/>
              <a:ext cx="1712638" cy="415385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41" r="32746"/>
            <a:stretch/>
          </p:blipFill>
          <p:spPr>
            <a:xfrm>
              <a:off x="1684495" y="182138"/>
              <a:ext cx="1594656" cy="473417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7" t="5701" r="33938"/>
            <a:stretch/>
          </p:blipFill>
          <p:spPr>
            <a:xfrm>
              <a:off x="4766422" y="4619806"/>
              <a:ext cx="1994639" cy="434131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5" t="11529" r="31980" b="30970"/>
            <a:stretch/>
          </p:blipFill>
          <p:spPr>
            <a:xfrm>
              <a:off x="0" y="6313943"/>
              <a:ext cx="1713753" cy="264717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8" t="12719" r="5119" b="23691"/>
            <a:stretch/>
          </p:blipFill>
          <p:spPr>
            <a:xfrm rot="16200000">
              <a:off x="3529304" y="1383950"/>
              <a:ext cx="4447562" cy="203078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79" b="35605"/>
            <a:stretch/>
          </p:blipFill>
          <p:spPr>
            <a:xfrm rot="5400000">
              <a:off x="-2214840" y="2381044"/>
              <a:ext cx="6138379" cy="170458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 r="4818" b="26214"/>
            <a:stretch/>
          </p:blipFill>
          <p:spPr>
            <a:xfrm rot="16200000">
              <a:off x="1648604" y="1803103"/>
              <a:ext cx="4734176" cy="1492245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351019" y="5909379"/>
              <a:ext cx="510257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A</a:t>
              </a:r>
              <a:endParaRPr lang="en-US" sz="1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8218" y="8576025"/>
              <a:ext cx="518389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H</a:t>
              </a:r>
              <a:endParaRPr lang="en-US" sz="15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7425" y="8556016"/>
              <a:ext cx="518389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G</a:t>
              </a:r>
              <a:endParaRPr lang="en-US" sz="15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1314" y="8543960"/>
              <a:ext cx="461455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F</a:t>
              </a:r>
              <a:endParaRPr lang="en-US" sz="15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5660" y="8543960"/>
              <a:ext cx="493990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B</a:t>
              </a:r>
              <a:endParaRPr lang="en-US" sz="15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36285" y="4537971"/>
              <a:ext cx="485854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3170" y="4515140"/>
              <a:ext cx="518389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D</a:t>
              </a:r>
              <a:endParaRPr lang="en-US" sz="15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9518" y="4128461"/>
              <a:ext cx="472300" cy="605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E</a:t>
              </a:r>
              <a:endParaRPr lang="en-US" sz="15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046747" y="890337"/>
              <a:ext cx="268914" cy="0"/>
            </a:xfrm>
            <a:prstGeom prst="straightConnector1">
              <a:avLst/>
            </a:prstGeom>
            <a:ln w="19050"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382253" y="1973179"/>
              <a:ext cx="554032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119499" y="512946"/>
              <a:ext cx="246338" cy="12032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112042" y="2478505"/>
              <a:ext cx="326178" cy="12032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150052" y="7776519"/>
              <a:ext cx="291909" cy="509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117558" y="6978316"/>
              <a:ext cx="409074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558540" y="6809872"/>
              <a:ext cx="351723" cy="2408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931568" y="6412832"/>
              <a:ext cx="56280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942328" y="8083023"/>
              <a:ext cx="566809" cy="12032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025112" y="6120064"/>
              <a:ext cx="357141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558540" y="6263999"/>
              <a:ext cx="32365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51845" y="698051"/>
              <a:ext cx="569904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3690" y="6074279"/>
              <a:ext cx="282451" cy="51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14512" y="5925444"/>
              <a:ext cx="447897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47642" y="6800304"/>
              <a:ext cx="496699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1168" y="7607243"/>
              <a:ext cx="477722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29222" y="6236428"/>
              <a:ext cx="447897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0332" y="1803901"/>
              <a:ext cx="447897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00766" y="343670"/>
              <a:ext cx="621851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89145" y="2322031"/>
              <a:ext cx="496699" cy="907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ea typeface="Cambria Math" panose="02040503050406030204" pitchFamily="18" charset="0"/>
                </a:rPr>
                <a:t>IS</a:t>
              </a:r>
            </a:p>
            <a:p>
              <a:endParaRPr lang="en-US" sz="13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99075" y="6631023"/>
              <a:ext cx="496699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51328" y="7925779"/>
              <a:ext cx="453319" cy="51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endParaRPr lang="en-US" sz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69781" y="5625292"/>
            <a:ext cx="746759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Plate 1. 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Brightfield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microscope images of commonly encountered nematodes found in North American millipedes. A)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Heth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 female showing cervical folds (arrow). B).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Heth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male, note distinct esophageal glands (arrow) and lack of cephalic structures. C)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Thelastoma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sp., female with long, narrow 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procorpus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(arrow). D)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Stauratostoma</a:t>
            </a:r>
            <a:r>
              <a:rPr lang="en-US" sz="9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shelleyi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female with constricted mushroom shaped head (arrow). E)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Coronostoma</a:t>
            </a:r>
            <a:r>
              <a:rPr lang="en-US" sz="9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claireae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female, hour-glass shaped esophagus with short isthmus (arrow). F)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Aoruroides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sp., female with vase-shaped 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procorpus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isthmus longer than basal bulb (arrows). G)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Aorurus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 female, with pyriform-shaped 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procorpus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short, muscular swelling of isthmus (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metacorpus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(arrows). H) </a:t>
            </a:r>
            <a:r>
              <a:rPr lang="en-US" sz="9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Rhigonema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sp., female showing robust 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procorpus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basal bulb with grinding valve (arrows). </a:t>
            </a:r>
            <a:r>
              <a:rPr lang="en-US" sz="9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Abbreviations: 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(B) Basal bulb; (CF) Cervical folds; (CO) Constriction; (G) Glands; (IS) Isthmus; and, (P) </a:t>
            </a:r>
            <a:r>
              <a:rPr lang="en-US" sz="9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Procorpus</a:t>
            </a:r>
            <a:r>
              <a:rPr lang="en-US" sz="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144780"/>
            <a:ext cx="5875020" cy="58445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7700" y="6114040"/>
            <a:ext cx="7734300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</a:pP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Plate 2.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Scanning electron microscope images of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commensal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nematodes. A)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Thelsatoma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 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female.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Thelastoma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sp. 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female.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Stauratostoma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shelleyi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female.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Thelastoma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 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female, anterior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view.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Aorurus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sp. female. F)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Heth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pivari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female, note strong </a:t>
            </a:r>
            <a:r>
              <a:rPr lang="en-US" sz="9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cuticular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cephalic ornamentation. G)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Heth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mauriesi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female showing multi-cusped lappets. H)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Coronostoma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claireae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female, a </a:t>
            </a:r>
            <a:r>
              <a:rPr lang="en-US" sz="9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nematophagus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nematode.</a:t>
            </a:r>
            <a:endParaRPr lang="en-US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284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</dc:creator>
  <cp:lastModifiedBy>haley</cp:lastModifiedBy>
  <cp:revision>2</cp:revision>
  <dcterms:created xsi:type="dcterms:W3CDTF">2018-06-19T15:17:26Z</dcterms:created>
  <dcterms:modified xsi:type="dcterms:W3CDTF">2018-06-19T15:28:36Z</dcterms:modified>
</cp:coreProperties>
</file>